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hZzvwCKdi+XgbV59LBW7mlQYOK/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1450043" y="2303958"/>
            <a:ext cx="90672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Arial"/>
              <a:buNone/>
            </a:pP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Coordenadoria de Planejamento e Administração</a:t>
            </a:r>
            <a:br>
              <a:rPr b="1" lang="pt-BR" sz="3000">
                <a:latin typeface="Arial"/>
                <a:ea typeface="Arial"/>
                <a:cs typeface="Arial"/>
                <a:sym typeface="Arial"/>
              </a:rPr>
            </a:b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CPlAd</a:t>
            </a:r>
            <a:br>
              <a:rPr b="1" lang="pt-BR" sz="3000">
                <a:latin typeface="Arial"/>
                <a:ea typeface="Arial"/>
                <a:cs typeface="Arial"/>
                <a:sym typeface="Arial"/>
              </a:rPr>
            </a:br>
            <a:br>
              <a:rPr b="1" lang="pt-BR" sz="3000">
                <a:latin typeface="Arial"/>
                <a:ea typeface="Arial"/>
                <a:cs typeface="Arial"/>
                <a:sym typeface="Arial"/>
              </a:rPr>
            </a:br>
            <a:br>
              <a:rPr b="1" lang="pt-BR" sz="3000">
                <a:latin typeface="Arial"/>
                <a:ea typeface="Arial"/>
                <a:cs typeface="Arial"/>
                <a:sym typeface="Arial"/>
              </a:rPr>
            </a:b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621246" y="3807155"/>
            <a:ext cx="7088700" cy="10156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Equipe</a:t>
            </a: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	Celius Martinez (Responsável)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Meliza Cristina da Silva (Gestora SCDP)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/>
          <p:nvPr>
            <p:ph type="ctrTitle"/>
          </p:nvPr>
        </p:nvSpPr>
        <p:spPr>
          <a:xfrm>
            <a:off x="346000" y="1173075"/>
            <a:ext cx="10047000" cy="32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Diagnóstico situacional da Unidade  (desafios e possíveis soluções)</a:t>
            </a:r>
            <a:endParaRPr b="1" sz="3000"/>
          </a:p>
        </p:txBody>
      </p:sp>
      <p:sp>
        <p:nvSpPr>
          <p:cNvPr id="93" name="Google Shape;93;p2"/>
          <p:cNvSpPr txBox="1"/>
          <p:nvPr/>
        </p:nvSpPr>
        <p:spPr>
          <a:xfrm>
            <a:off x="478626" y="1898366"/>
            <a:ext cx="10442700" cy="40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❖"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Demandas com necessidade de amplos estudos e levantamentos;</a:t>
            </a:r>
            <a:endParaRPr sz="1300"/>
          </a:p>
          <a:p>
            <a:pPr indent="-450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❖"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Necessários debates e reuniões colaborativas para definições de processos finalísticos que sejam de fácil acesso e efetiva produtividade;</a:t>
            </a:r>
            <a:endParaRPr sz="1300"/>
          </a:p>
          <a:p>
            <a:pPr indent="-450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❖"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gestão do SCDP (e contratos relacionados) exige intenso atendimento às unidades interessadas, consideradas as especificidades diversas;</a:t>
            </a:r>
            <a:endParaRPr sz="1300"/>
          </a:p>
          <a:p>
            <a:pPr indent="-450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❖"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Controles, desenvolvimento de fluxogramas, estruturação do site, transparência, planejamento e adequações diversas somadas aos apoios em diversos GTs, demonstram o expressivo rol de atividades desenvolvidas pela unidade, justificando sua recente adequação como Coordenadoria, bem como a necessidade de, no mínimo, mais um servidor, além da adequação das FG’s.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 txBox="1"/>
          <p:nvPr>
            <p:ph type="ctrTitle"/>
          </p:nvPr>
        </p:nvSpPr>
        <p:spPr>
          <a:xfrm>
            <a:off x="211525" y="868350"/>
            <a:ext cx="9833700" cy="10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/>
              <a:t> </a:t>
            </a: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Principais  ações realizadas nos últimos 3 meses</a:t>
            </a:r>
            <a:endParaRPr b="1" sz="3000"/>
          </a:p>
        </p:txBody>
      </p:sp>
      <p:sp>
        <p:nvSpPr>
          <p:cNvPr id="100" name="Google Shape;100;p3"/>
          <p:cNvSpPr txBox="1"/>
          <p:nvPr/>
        </p:nvSpPr>
        <p:spPr>
          <a:xfrm>
            <a:off x="478626" y="1834516"/>
            <a:ext cx="11024400" cy="41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❖"/>
            </a:pPr>
            <a:r>
              <a:rPr b="1" i="0" lang="pt-BR" sz="2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Início dos trabalhos em 15/04/2021</a:t>
            </a:r>
            <a:endParaRPr sz="1300"/>
          </a:p>
          <a:p>
            <a:pPr indent="-450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❖"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Participação nos grupos de trabalho:</a:t>
            </a:r>
            <a:endParaRPr sz="13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&gt; Planejamentos /Contratações (limpeza, biotérios – piloto ag. contratações);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&gt; Planilha de licitações / Gestão de Imóveis;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0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❖"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Mapeamento de processos (fluxos, documentos, controle e transparência):</a:t>
            </a:r>
            <a:endParaRPr sz="13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&gt; Colaboradores Eventuais;</a:t>
            </a:r>
            <a:endParaRPr sz="13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&gt; Consolidação do sistema e fluxo da solicitação de Pagamento de bolsas;</a:t>
            </a:r>
            <a:endParaRPr sz="13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&gt; SCDP (viagens nac/internacionais – pendências, 10 subprocessos e IT’s).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❖"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Site da ProAd (simplificação, alimentação, automatizações – agenda, compras...)</a:t>
            </a:r>
            <a:endParaRPr sz="1300"/>
          </a:p>
          <a:p>
            <a:pPr indent="-33655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❖"/>
            </a:pPr>
            <a:r>
              <a:rPr b="0" i="0" lang="pt-BR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Suporte nos processos administrativos / contratações – ProAd.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"/>
          <p:cNvSpPr txBox="1"/>
          <p:nvPr>
            <p:ph type="ctrTitle"/>
          </p:nvPr>
        </p:nvSpPr>
        <p:spPr>
          <a:xfrm>
            <a:off x="480475" y="868350"/>
            <a:ext cx="8220300" cy="88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Planejamento para os próximos 6 meses</a:t>
            </a:r>
            <a:endParaRPr b="1" sz="3000"/>
          </a:p>
        </p:txBody>
      </p:sp>
      <p:sp>
        <p:nvSpPr>
          <p:cNvPr id="107" name="Google Shape;107;p4"/>
          <p:cNvSpPr txBox="1"/>
          <p:nvPr/>
        </p:nvSpPr>
        <p:spPr>
          <a:xfrm>
            <a:off x="566675" y="2101541"/>
            <a:ext cx="107001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❖"/>
            </a:pPr>
            <a:r>
              <a:rPr b="0" i="0" lang="pt-BR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Mapear, estruturar e padronizar processos, documentos e controles de maior impacto disponíveis no site da ProAd (Compras, Contratos, Financeiros);</a:t>
            </a:r>
            <a:endParaRPr sz="1100"/>
          </a:p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❖"/>
            </a:pPr>
            <a:r>
              <a:rPr b="0" i="0" lang="pt-BR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Solucionar pendências SCDP (desde 2015) evitando novas;</a:t>
            </a:r>
            <a:endParaRPr sz="1100"/>
          </a:p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❖"/>
            </a:pPr>
            <a:r>
              <a:rPr b="0" i="0" lang="pt-BR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Criar processos que automatizem ou padronizem a publicação transparente de atos e documentos (reestruturação site ProAd);</a:t>
            </a:r>
            <a:endParaRPr sz="1100"/>
          </a:p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Char char="❖"/>
            </a:pPr>
            <a:r>
              <a:rPr b="0" i="0" lang="pt-BR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Manter apoio no planejamento, controle e fluidez dos processos relacionados à ProAd, especialmente nas contratações urgentes.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5"/>
          <p:cNvSpPr txBox="1"/>
          <p:nvPr>
            <p:ph type="ctrTitle"/>
          </p:nvPr>
        </p:nvSpPr>
        <p:spPr>
          <a:xfrm>
            <a:off x="3269673" y="1444752"/>
            <a:ext cx="5430982" cy="10888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Proposta de  readequação </a:t>
            </a:r>
            <a:r>
              <a:rPr b="1" lang="pt-BR" sz="1800"/>
              <a:t>Departamento/</a:t>
            </a: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pt-BR" sz="1800"/>
              <a:t>C</a:t>
            </a: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oordenadoria e equipe</a:t>
            </a:r>
            <a:endParaRPr b="1"/>
          </a:p>
        </p:txBody>
      </p:sp>
      <p:sp>
        <p:nvSpPr>
          <p:cNvPr id="114" name="Google Shape;114;p5"/>
          <p:cNvSpPr txBox="1"/>
          <p:nvPr/>
        </p:nvSpPr>
        <p:spPr>
          <a:xfrm>
            <a:off x="1038260" y="2807906"/>
            <a:ext cx="9893808" cy="3108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32500" lnSpcReduction="20000"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3872"/>
              <a:buFont typeface="Arial"/>
              <a:buNone/>
            </a:pPr>
            <a:r>
              <a:rPr b="1" i="0" lang="pt-BR" sz="5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Departamento de Administração – São Carlos</a:t>
            </a:r>
            <a:br>
              <a:rPr b="1" i="0" lang="pt-BR" sz="5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5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teve sua proposta de adequação para tornar-se: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3872"/>
              <a:buFont typeface="Arial"/>
              <a:buNone/>
            </a:pPr>
            <a:r>
              <a:t/>
            </a:r>
            <a:endParaRPr b="1" i="0" sz="5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3872"/>
              <a:buFont typeface="Arial"/>
              <a:buNone/>
            </a:pPr>
            <a:r>
              <a:rPr b="1" i="0" lang="pt-BR" sz="5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Coordenadoria de Planejamento e Administração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3872"/>
              <a:buFont typeface="Arial"/>
              <a:buNone/>
            </a:pPr>
            <a:r>
              <a:t/>
            </a:r>
            <a:endParaRPr b="1" i="0" sz="5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3872"/>
              <a:buFont typeface="Arial"/>
              <a:buNone/>
            </a:pPr>
            <a:r>
              <a:rPr b="0" i="0" lang="pt-BR" sz="5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Algumas atribuições ainda vem sendo melhor definidas e estabelecidas prezando pela correta identificação de competências.</a:t>
            </a:r>
            <a:br>
              <a:rPr b="1" i="0" lang="pt-BR" sz="5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5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3872"/>
              <a:buFont typeface="Arial"/>
              <a:buNone/>
            </a:pPr>
            <a:r>
              <a:rPr b="0" i="0" lang="pt-BR" sz="5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equipe atual (Celius e Meliza) deve ser ampliada, inicialmente, com pelo menos 1 novo servidor, via remanejamento. E também é necessária a adequação das FG’s para Coordenador e Vice.</a:t>
            </a:r>
            <a:br>
              <a:rPr b="1" i="0" lang="pt-BR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7692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7692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